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.xml" Id="rId3" /><Relationship Type="http://schemas.openxmlformats.org/officeDocument/2006/relationships/viewProps" Target="/ppt/viewProps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presProps" Target="/ppt/presProps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tableStyles" Target="/ppt/tableStyles.xml" Id="rId23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theme" Target="/ppt/theme/theme1.xml" Id="rId22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59D3-4A90-D520-7746-DF4E7302C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7E8B9-D337-55F0-8968-BB8A38A8D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824FC-98B6-3C16-90F6-B2D40B1F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A112-E4EA-4E28-BF8D-96096D03CD95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E8269-DA21-B486-736D-DE8A2D765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A29A9-79EF-D475-3886-4DA4BB3F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4E1C-9EFB-440A-90D8-7BC6E4673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94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41D1-400B-ADEC-E19D-D91136DD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06861-65FC-E557-9501-19AD9FB7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41C51-539E-4AAD-05F9-2AC60A1F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A112-E4EA-4E28-BF8D-96096D03CD95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F7FF0-1FC7-D9ED-99EE-846A5A301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4121F-0E3C-3E07-EB89-755FBE62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4E1C-9EFB-440A-90D8-7BC6E4673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36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F1517-D57C-212D-DB4A-55F22CA0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A112-E4EA-4E28-BF8D-96096D03CD95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BA8BB-9C89-BBDF-D2FA-5170DD0A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DAAC1-40F6-F624-DEA0-699A21E8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4E1C-9EFB-440A-90D8-7BC6E4673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924140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D1F4DB-BBA8-2A32-7037-2965DF13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AA1A8-FC0B-A6E5-154D-34A402EDD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FE9F0-F014-294B-87E6-4984C1100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5A112-E4EA-4E28-BF8D-96096D03CD95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F6BF7-0423-A7D5-7F7E-8530EFFF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08876-7300-890F-EFA7-76293CB44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54E1C-9EFB-440A-90D8-7BC6E4673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43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2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4.png" Id="rId2" /><Relationship Type="http://schemas.openxmlformats.org/officeDocument/2006/relationships/slideLayout" Target="/ppt/slideLayouts/slideLayout2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5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A40B-6229-4400-1882-5091A84DA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Reflected XSS Report – testasp.vulnweb.com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426CAF-4B0F-2E8E-2280-43EA4D4540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552756"/>
            <a:ext cx="617662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Vulnerability 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Reflected Cross-Site Scripting (XSS)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Endpoint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/search.asp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Mayur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 Used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Burp Suite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 of Discovery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17-07-2025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91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DFC14-AA21-EC05-BA73-3281B422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F6DD61-DDCE-D003-560A-7E2A974B6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63" y="1825625"/>
            <a:ext cx="7475274" cy="4351338"/>
          </a:xfrm>
        </p:spPr>
      </p:pic>
    </p:spTree>
    <p:extLst>
      <p:ext uri="{BB962C8B-B14F-4D97-AF65-F5344CB8AC3E}">
        <p14:creationId xmlns:p14="http://schemas.microsoft.com/office/powerpoint/2010/main" val="202441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E15A-0274-DF3C-1FC4-F0EDDF11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6A78ED-51C8-542B-80FB-406002378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93" y="1825625"/>
            <a:ext cx="7181414" cy="4351338"/>
          </a:xfrm>
        </p:spPr>
      </p:pic>
    </p:spTree>
    <p:extLst>
      <p:ext uri="{BB962C8B-B14F-4D97-AF65-F5344CB8AC3E}">
        <p14:creationId xmlns:p14="http://schemas.microsoft.com/office/powerpoint/2010/main" val="3274394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C7B3-E657-7161-A591-E7989D5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B91FB8-1104-1C27-402D-0A7035F6E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75" y="1825625"/>
            <a:ext cx="7295450" cy="4351338"/>
          </a:xfrm>
        </p:spPr>
      </p:pic>
    </p:spTree>
    <p:extLst>
      <p:ext uri="{BB962C8B-B14F-4D97-AF65-F5344CB8AC3E}">
        <p14:creationId xmlns:p14="http://schemas.microsoft.com/office/powerpoint/2010/main" val="261710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CD9A-C73C-A711-94FC-79437438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2025-07-17 133602">
            <a:hlinkClick r:id="" action="ppaction://media"/>
            <a:extLst>
              <a:ext uri="{FF2B5EF4-FFF2-40B4-BE49-F238E27FC236}">
                <a16:creationId xmlns:a16="http://schemas.microsoft.com/office/drawing/2014/main" id="{1C434C49-8A89-9A8C-1C87-61C06A27F7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1600" y="1825625"/>
            <a:ext cx="6908800" cy="4351338"/>
          </a:xfrm>
        </p:spPr>
      </p:pic>
    </p:spTree>
    <p:extLst>
      <p:ext uri="{BB962C8B-B14F-4D97-AF65-F5344CB8AC3E}">
        <p14:creationId xmlns:p14="http://schemas.microsoft.com/office/powerpoint/2010/main" val="272411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4BAD-16B8-C03C-E532-7A97CD54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 of Reflected XSS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4BAFD6-13E5-BFAC-F123-5B2E5AB188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93027"/>
            <a:ext cx="6314549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Can an Attacker Do?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Session Hijacking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Steal cookies or session tokens via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document.cookie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Phishing Attacks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Inject malicious links, fake login forms, or redirection scripts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Malware Delivery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 scripts that load external malware or spyware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Trust Violation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Manipulate UI elements or inject misleading content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626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E2DC-C9F5-7EA9-0D6C-39E3BC38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37F1A-6543-CB94-DAE5-AF3EF69AA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4733"/>
            <a:ext cx="10515600" cy="52122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Risk to Stakeholders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Users</a:t>
            </a:r>
            <a:r>
              <a:rPr lang="en-US" dirty="0"/>
              <a:t>: Compromised browser security, loss of sensitive data</a:t>
            </a:r>
          </a:p>
          <a:p>
            <a:endParaRPr lang="en-US" dirty="0"/>
          </a:p>
          <a:p>
            <a:r>
              <a:rPr lang="en-US" b="1" dirty="0"/>
              <a:t>Site Owner</a:t>
            </a:r>
            <a:r>
              <a:rPr lang="en-US" dirty="0"/>
              <a:t>: Reputation damage, legal liability, user attrition</a:t>
            </a:r>
          </a:p>
          <a:p>
            <a:endParaRPr lang="en-US" dirty="0"/>
          </a:p>
          <a:p>
            <a:r>
              <a:rPr lang="en-US" b="1" dirty="0"/>
              <a:t>Platform Ecosystem</a:t>
            </a:r>
            <a:r>
              <a:rPr lang="en-US" dirty="0"/>
              <a:t>: Breaks origin trust, threatens other integrated services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  A simple reflected script could be the entry point for full client-side compromise — XSS is small in code, big in consequence.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464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1688-5C05-B22C-D817-0E15085C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Recommended Mitigations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C76757-5B7E-C696-4CD9-4CA5CB480B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354691"/>
            <a:ext cx="7968848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Immediate Fixes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 Output Encoding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etc. to prevent script execution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Validation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Reject unexpected characters in query parameters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Templating Engines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Adopt frameworks (e.g., React, Django templates) that auto-escape content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931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F107-2FBF-B4D4-6408-FFE91BAC1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501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Defense</a:t>
            </a:r>
            <a:r>
              <a:rPr lang="en-IN" dirty="0"/>
              <a:t>-in-Depth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E4967-36DC-FF8D-73CE-098413A41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Content Security Policy (CSP)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sz="2400" dirty="0"/>
              <a:t>Restrict inline scripts and limit external sources with headers like:</a:t>
            </a:r>
          </a:p>
          <a:p>
            <a:pPr marL="0" indent="0">
              <a:buNone/>
            </a:pPr>
            <a:r>
              <a:rPr lang="en-IN" sz="2400" dirty="0"/>
              <a:t>  Content-Security-Policy: script-</a:t>
            </a:r>
            <a:r>
              <a:rPr lang="en-IN" sz="2400" dirty="0" err="1"/>
              <a:t>src</a:t>
            </a:r>
            <a:r>
              <a:rPr lang="en-IN" sz="2400" dirty="0"/>
              <a:t> 'self’; 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b="1" dirty="0" err="1"/>
              <a:t>HTTPOnly</a:t>
            </a:r>
            <a:r>
              <a:rPr lang="en-IN" b="1" dirty="0"/>
              <a:t> &amp; </a:t>
            </a:r>
            <a:r>
              <a:rPr lang="en-IN" b="1" dirty="0" err="1"/>
              <a:t>SameSite</a:t>
            </a:r>
            <a:r>
              <a:rPr lang="en-IN" b="1" dirty="0"/>
              <a:t> Cookies</a:t>
            </a:r>
            <a:br>
              <a:rPr lang="en-IN" dirty="0"/>
            </a:br>
            <a:r>
              <a:rPr lang="en-IN" sz="2400" dirty="0"/>
              <a:t>Prevent session theft via JavaScript access or CSRF leaks</a:t>
            </a:r>
          </a:p>
          <a:p>
            <a:endParaRPr lang="en-IN" dirty="0"/>
          </a:p>
          <a:p>
            <a:r>
              <a:rPr lang="en-IN" b="1" dirty="0"/>
              <a:t>Security Audits &amp; Testing</a:t>
            </a:r>
            <a:br>
              <a:rPr lang="en-IN" dirty="0"/>
            </a:br>
            <a:r>
              <a:rPr lang="en-IN" sz="2400" dirty="0"/>
              <a:t>Regular automated scans + manual reviews of input-handling logic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643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A6A5-8A12-AF00-75DF-3AE9722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6D96CB-DB06-4F62-0848-8D0F92167A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42"/>
            <a:ext cx="9225602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Verdict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Reflected XSS vulnerability confirmed on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search.asp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testasp.vulnweb.com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Payloads successfully injected and executed via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unsanitized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parameter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Burp Suite and browser tests validate exploitability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 includes session theft, phishing, and user compromise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Takeaways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Always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 and sanitize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 input when rendering dynamic HTML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input reflections can escalate into serious client-side threats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Developers should implement CSP and output encoding proactively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audits must include both server- and client-side input handling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“This report demonstrates the critical nature of reflected XSS and offers a roadmap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identifying and remediating similar vulnerabilities across web applications.”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2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8730-7F96-DBC5-A1B9-32633AE8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			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BB56EA0-D9CE-9F4B-66CD-920154A1F6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08471"/>
            <a:ext cx="1119300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reflected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Cross-Site Scripting (XSS)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vulnerability exists 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                                                        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search.asp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testasp.vulnweb.com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server reflects unescaped user input from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                                                        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query parameter directly into the HTML response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altLang="en-US" sz="18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Exploitation allows the execution of arbitrary JavaScript in the victim’s browser.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Confirmed using and alternate payloads via Burp Suite.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"This vulnerability enables attackers to run malicious scripts, compromising user trust and browser integrity."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54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A51D-242A-8554-31E1-144A1932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9E62F-2B0F-2F85-2311-5B18E2AC4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Tools Used</a:t>
            </a:r>
          </a:p>
          <a:p>
            <a:r>
              <a:rPr lang="en-US" sz="2000" b="1" dirty="0"/>
              <a:t>Burp Suite</a:t>
            </a:r>
            <a:r>
              <a:rPr lang="en-US" sz="2000" dirty="0"/>
              <a:t> (Proxy, Repeater)</a:t>
            </a:r>
          </a:p>
          <a:p>
            <a:r>
              <a:rPr lang="en-US" sz="2000" b="1" dirty="0"/>
              <a:t>Browser Developer Tools</a:t>
            </a:r>
          </a:p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Screen recording software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video evidence </a:t>
            </a:r>
          </a:p>
          <a:p>
            <a:endParaRPr lang="en-US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549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1741-04AF-609E-A9E2-23C12C1B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980F-E212-094B-692A-5FEA79929A8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838200" y="6176963"/>
            <a:ext cx="1189008" cy="57752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582F58E-A5C7-9C09-BEDE-84E1CAC75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774" y="1762287"/>
            <a:ext cx="1078301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Intercepted traffic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search.asp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using Burp Proxy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Modified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query parameter with XSS payloads: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 the modified request via Burp Repeater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unsanitized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reflection in HTML response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Confirmed alert execution in browser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A5EED4B0-7CF5-D24F-A845-0B71E858DB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7763" y="-9683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142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B771-B5FF-590C-76D7-5909E0DF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validation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3B4CB5C-F574-E8B4-010F-A85D0F6998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13950"/>
            <a:ext cx="10729823" cy="4974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 successfully echoed in raw response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Executed upon page load, proving script injection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DOM inspection confirmed presence of </a:t>
            </a:r>
            <a:r>
              <a:rPr lang="en-US" altLang="en-US" sz="1800" dirty="0">
                <a:latin typeface="Arial" panose="020B0604020202020204" pitchFamily="34" charset="0"/>
              </a:rPr>
              <a:t>&lt;script&gt; tag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r>
              <a:rPr lang="en-US" sz="1800" i="1" dirty="0"/>
              <a:t>"This step validates that user input directly controls executable content in the rendered page — a textbook reflected XSS pattern."</a:t>
            </a:r>
            <a:endParaRPr lang="en-US" sz="1800" dirty="0"/>
          </a:p>
          <a:p>
            <a:pPr marL="0" indent="0"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387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61565-0DF7-D032-F94B-19AA96FC1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Step-by-Step Execution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Burp Suite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up proxy listener 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127.0.0.1:8080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Configure browser to route through Burp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Intercept Request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Visit: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http://testasp.vulnweb.com/search.asp?search=hello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Burp captures the HTTP GET request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search.asp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Send to Repeater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Replace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search=hello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with: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                       &lt;script&gt;alert('XSS')&lt;/script&gt;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Send and check the Response tab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 Reflection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unsanitized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payload in the raw HTML response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Confirm presence of &lt;script&gt; tag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FA5C7F-4D79-7E8F-F587-D44504825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199" y="704741"/>
            <a:ext cx="105155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Reproduction Steps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26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12B823C-1120-A5DF-0304-87238B4BD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013" y="1546988"/>
            <a:ext cx="919433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5.Execute in Browser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Paste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URL directly in browser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Confirm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alert('XSS')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popup executes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Inspect DOM with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DevTools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verify payload injection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1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D462-39D6-442A-1800-29503478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Titles and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E219-AFD4-9502-7159-7CB6E41E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Payloads Used</a:t>
            </a:r>
          </a:p>
          <a:p>
            <a:r>
              <a:rPr lang="en-IN" sz="1600" dirty="0"/>
              <a:t>&lt;script&gt;alert('XSS')&lt;/script&gt;</a:t>
            </a:r>
          </a:p>
          <a:p>
            <a:endParaRPr lang="en-IN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Proof of Execution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 inserted into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                                </a:t>
            </a:r>
            <a:r>
              <a:rPr lang="en-US" altLang="en-US" sz="1600" dirty="0" err="1">
                <a:latin typeface="Arial" panose="020B0604020202020204" pitchFamily="34" charset="0"/>
              </a:rPr>
              <a:t>search.asp?search</a:t>
            </a:r>
            <a:r>
              <a:rPr lang="en-US" altLang="en-US" sz="1600" dirty="0">
                <a:latin typeface="Arial" panose="020B0604020202020204" pitchFamily="34" charset="0"/>
              </a:rPr>
              <a:t>=………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 response displayed the payload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unsanitized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 executed on page load → triggered alert box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Browser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DevTools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revealed raw &lt;script&gt; tag in the DOM</a:t>
            </a:r>
          </a:p>
          <a:p>
            <a:endParaRPr lang="en-IN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159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9ECA-4984-9DCD-E495-5D4B1CFF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1B2121F-449C-F2B2-87B7-5C1A841B3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742" y="1825625"/>
            <a:ext cx="7514516" cy="4351338"/>
          </a:xfrm>
        </p:spPr>
      </p:pic>
    </p:spTree>
    <p:extLst>
      <p:ext uri="{BB962C8B-B14F-4D97-AF65-F5344CB8AC3E}">
        <p14:creationId xmlns:p14="http://schemas.microsoft.com/office/powerpoint/2010/main" val="121863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728</Words>
  <Application>Microsoft Office PowerPoint</Application>
  <PresentationFormat>Widescreen</PresentationFormat>
  <Paragraphs>148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Office Theme</vt:lpstr>
      <vt:lpstr>Reflected XSS Report – testasp.vulnweb.com</vt:lpstr>
      <vt:lpstr>Summary   </vt:lpstr>
      <vt:lpstr>Methodology</vt:lpstr>
      <vt:lpstr>Approach</vt:lpstr>
      <vt:lpstr>Test validation</vt:lpstr>
      <vt:lpstr>Reproduction Steps </vt:lpstr>
      <vt:lpstr>PowerPoint Presentation</vt:lpstr>
      <vt:lpstr>Titles and Proofs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Impact of Reflected XSS</vt:lpstr>
      <vt:lpstr>PowerPoint Presentation</vt:lpstr>
      <vt:lpstr>Recommended Mitigations</vt:lpstr>
      <vt:lpstr>Defense-in-Depth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Mayur Agarwala</dc:creator>
  <cp:lastModifiedBy>Mayur Agarwala</cp:lastModifiedBy>
  <cp:revision>1</cp:revision>
  <dcterms:created xsi:type="dcterms:W3CDTF">2025-07-17T08:37:01Z</dcterms:created>
  <dcterms:modified xsi:type="dcterms:W3CDTF">2025-07-17T08:51:02Z</dcterms:modified>
</cp:coreProperties>
</file>